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FB42-4306-4C6E-8248-A2C9428FE28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4DCB-F18A-4E2D-A0AB-B6B7EEA67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lington Walk for Life 2018 - PP Slide turned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Lois Pannkukl</dc:creator>
  <cp:lastModifiedBy>Lois Pannkukl</cp:lastModifiedBy>
  <cp:revision>1</cp:revision>
  <dcterms:created xsi:type="dcterms:W3CDTF">2018-04-20T01:46:20Z</dcterms:created>
  <dcterms:modified xsi:type="dcterms:W3CDTF">2018-04-20T01:47:51Z</dcterms:modified>
</cp:coreProperties>
</file>