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BD78-5F4F-4235-9845-89ABE5E2A7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0DEB-CA34-4CFB-81DC-CFE3AE5B2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BD78-5F4F-4235-9845-89ABE5E2A7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0DEB-CA34-4CFB-81DC-CFE3AE5B2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BD78-5F4F-4235-9845-89ABE5E2A7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0DEB-CA34-4CFB-81DC-CFE3AE5B2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BD78-5F4F-4235-9845-89ABE5E2A7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0DEB-CA34-4CFB-81DC-CFE3AE5B2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BD78-5F4F-4235-9845-89ABE5E2A7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0DEB-CA34-4CFB-81DC-CFE3AE5B2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BD78-5F4F-4235-9845-89ABE5E2A7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0DEB-CA34-4CFB-81DC-CFE3AE5B2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BD78-5F4F-4235-9845-89ABE5E2A7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0DEB-CA34-4CFB-81DC-CFE3AE5B2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BD78-5F4F-4235-9845-89ABE5E2A7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0DEB-CA34-4CFB-81DC-CFE3AE5B2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BD78-5F4F-4235-9845-89ABE5E2A7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0DEB-CA34-4CFB-81DC-CFE3AE5B2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BD78-5F4F-4235-9845-89ABE5E2A7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0DEB-CA34-4CFB-81DC-CFE3AE5B2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BD78-5F4F-4235-9845-89ABE5E2A7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0DEB-CA34-4CFB-81DC-CFE3AE5B2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9BD78-5F4F-4235-9845-89ABE5E2A7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30DEB-CA34-4CFB-81DC-CFE3AE5B2C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owa City Walk for Life 2018 - PP Slide turned 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Lois Pannkukl</dc:creator>
  <cp:lastModifiedBy>Lois Pannkukl</cp:lastModifiedBy>
  <cp:revision>1</cp:revision>
  <dcterms:created xsi:type="dcterms:W3CDTF">2018-04-20T01:51:40Z</dcterms:created>
  <dcterms:modified xsi:type="dcterms:W3CDTF">2018-04-20T01:53:46Z</dcterms:modified>
</cp:coreProperties>
</file>